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-153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
	<Relationship Id="rId3" Type="http://schemas.openxmlformats.org/officeDocument/2006/relationships/printerSettings" Target="printerSettings/printerSettings1.bin"/>
	<Relationship Id="rId4" Type="http://schemas.openxmlformats.org/officeDocument/2006/relationships/presProps" Target="presProps.xml"/>
	<Relationship Id="rId5" Type="http://schemas.openxmlformats.org/officeDocument/2006/relationships/viewProps" Target="viewProps.xml"/>
	<Relationship Id="rId6" Type="http://schemas.openxmlformats.org/officeDocument/2006/relationships/theme" Target="theme/theme1.xml"/>
	<Relationship Id="rId7" Type="http://schemas.openxmlformats.org/officeDocument/2006/relationships/tableStyles" Target="tableStyles.xml"/>
	<Relationship Id="rId1" Type="http://schemas.openxmlformats.org/officeDocument/2006/relationships/slideMaster" Target="slideMasters/slideMaster1.xml"/>
	<Relationship Id="rId8" Type="http://schemas.openxmlformats.org/officeDocument/2006/relationships/slide" Target="slides/slide1.xml"/>		
	<Relationship Id="rId9" Type="http://schemas.openxmlformats.org/officeDocument/2006/relationships/slide" Target="slides/slide2.xml"/>		
	<Relationship Id="rId10" Type="http://schemas.openxmlformats.org/officeDocument/2006/relationships/slide" Target="slides/slide3.xml"/>		
	<Relationship Id="rId11" Type="http://schemas.openxmlformats.org/officeDocument/2006/relationships/slide" Target="slides/slide4.xml"/>		
	<Relationship Id="rId12" Type="http://schemas.openxmlformats.org/officeDocument/2006/relationships/slide" Target="slides/slide5.xml"/>		
	<Relationship Id="rId13" Type="http://schemas.openxmlformats.org/officeDocument/2006/relationships/slide" Target="slides/slide6.xml"/>		
	<Relationship Id="rId14" Type="http://schemas.openxmlformats.org/officeDocument/2006/relationships/slide" Target="slides/slide7.xml"/>		
	<Relationship Id="rId15" Type="http://schemas.openxmlformats.org/officeDocument/2006/relationships/slide" Target="slides/slide8.xml"/>		
	<Relationship Id="rId16" Type="http://schemas.openxmlformats.org/officeDocument/2006/relationships/slide" Target="slides/slide9.xml"/>		
	<Relationship Id="rId17" Type="http://schemas.openxmlformats.org/officeDocument/2006/relationships/slide" Target="slides/slide10.xml"/>		
	<Relationship Id="rId18" Type="http://schemas.openxmlformats.org/officeDocument/2006/relationships/slide" Target="slides/slide11.xml"/>		
	<Relationship Id="rId19" Type="http://schemas.openxmlformats.org/officeDocument/2006/relationships/slide" Target="slides/slide12.xml"/>		
	<Relationship Id="rId20" Type="http://schemas.openxmlformats.org/officeDocument/2006/relationships/slide" Target="slides/slide13.xml"/>		
	<Relationship Id="rId21" Type="http://schemas.openxmlformats.org/officeDocument/2006/relationships/slide" Target="slides/slide14.xml"/>		
	<Relationship Id="rId22" Type="http://schemas.openxmlformats.org/officeDocument/2006/relationships/slide" Target="slides/slide15.xml"/>		
	<Relationship Id="rId23" Type="http://schemas.openxmlformats.org/officeDocument/2006/relationships/slide" Target="slides/slide16.xml"/>		
	<Relationship Id="rId24" Type="http://schemas.openxmlformats.org/officeDocument/2006/relationships/slide" Target="slides/slide17.xml"/>		
	<Relationship Id="rId25" Type="http://schemas.openxmlformats.org/officeDocument/2006/relationships/slide" Target="slides/slide18.xml"/>		
	<Relationship Id="rId26" Type="http://schemas.openxmlformats.org/officeDocument/2006/relationships/slide" Target="slides/slide19.xml"/>		
	<Relationship Id="rId27" Type="http://schemas.openxmlformats.org/officeDocument/2006/relationships/slide" Target="slides/slide20.xml"/>		
	<Relationship Id="rId28" Type="http://schemas.openxmlformats.org/officeDocument/2006/relationships/slide" Target="slides/slide21.xml"/>		
	<Relationship Id="rId29" Type="http://schemas.openxmlformats.org/officeDocument/2006/relationships/slide" Target="slides/slide22.xml"/>		
	<Relationship Id="rId30" Type="http://schemas.openxmlformats.org/officeDocument/2006/relationships/slide" Target="slides/slide23.xml"/>		

</Relationships>
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38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415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192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677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037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366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27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26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83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508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7D69C-0A7D-9142-9BD1-889DC62FD469}" type="datetimeFigureOut">
              <a:rPr lang="en-US" smtClean="0"/>
              <a:t>6/6/13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9CFA2-BC6B-914C-86CE-405ADB41F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674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1.png"/>
</Relationships>

</file>

<file path=ppt/slides/_rels/slide10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10.png"/>
</Relationships>

</file>

<file path=ppt/slides/_rels/slide11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11.png"/>
</Relationships>

</file>

<file path=ppt/slides/_rels/slide12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12.png"/>
</Relationships>

</file>

<file path=ppt/slides/_rels/slide13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13.png"/>
</Relationships>

</file>

<file path=ppt/slides/_rels/slide14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14.png"/>
</Relationships>

</file>

<file path=ppt/slides/_rels/slide15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15.png"/>
</Relationships>

</file>

<file path=ppt/slides/_rels/slide16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16.png"/>
</Relationships>

</file>

<file path=ppt/slides/_rels/slide17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17.png"/>
</Relationships>

</file>

<file path=ppt/slides/_rels/slide18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18.png"/>
</Relationships>

</file>

<file path=ppt/slides/_rels/slide19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19.png"/>
</Relationships>

</file>

<file path=ppt/slides/_rels/slide2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2.png"/>
</Relationships>

</file>

<file path=ppt/slides/_rels/slide20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20.png"/>
</Relationships>

</file>

<file path=ppt/slides/_rels/slide21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21.png"/>
</Relationships>

</file>

<file path=ppt/slides/_rels/slide22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22.png"/>
</Relationships>

</file>

<file path=ppt/slides/_rels/slide23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23.png"/>
</Relationships>

</file>

<file path=ppt/slides/_rels/slide3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3.png"/>
</Relationships>

</file>

<file path=ppt/slides/_rels/slide4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4.png"/>
</Relationships>

</file>

<file path=ppt/slides/_rels/slide5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5.png"/>
</Relationships>

</file>

<file path=ppt/slides/_rels/slide6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6.png"/>
</Relationships>

</file>

<file path=ppt/slides/_rels/slide7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7.png"/>
</Relationships>

</file>

<file path=ppt/slides/_rels/slide8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8.png"/>
</Relationships>

</file>

<file path=ppt/slides/_rels/slide9.xml.rels><?xml version="1.0" encoding="UTF-8" standalone="yes"?>
<Relationships xmlns="http://schemas.openxmlformats.org/package/2006/relationships">
	<Relationship Id="rId1" Type="http://schemas.openxmlformats.org/officeDocument/2006/relationships/slideLayout" Target="../slideLayouts/slideLayout1.xml"/>
	<Relationship Id="rId2" Type="http://schemas.openxmlformats.org/officeDocument/2006/relationships/image" Target="../media/image9.png"/>
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918450" y="1212850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194050" y="3013075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146550" y="324643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146800" y="4137025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999162" y="4222750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684837" y="374173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684837" y="374173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565525" y="4851400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955925" y="193198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Double 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051300" y="168433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051300" y="168433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027237" y="12223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051300" y="168433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Double 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50912" y="1484312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50912" y="1484312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394325" y="4875212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360862" y="273208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689350" y="2546350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546475" y="4784725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841500" y="2874962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974975" y="193198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303587" y="157003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6-06 at 8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418262" y="1112837"/>
            <a:ext cx="317500" cy="3175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1"/>
          <p:cNvSpPr txBox="1"/>
          <p:nvPr/>
        </p:nvSpPr>
        <p:spPr>
          <a:xfrm>
            <a:off x="152865" y="211649"/>
            <a:ext cx="1305955" cy="369332"/>
          </a:xfrm>
          <a:prstGeom prst="rect">
            <a:avLst/>
          </a:prstGeom>
          <a:solidFill>
            <a:srgbClr val="EEECE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902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On-screen Show (4:3)</PresentationFormat>
  <Paragraphs>0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University of Colorado Boulder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Yeh</dc:creator>
  <cp:lastModifiedBy>Tom Yeh</cp:lastModifiedBy>
  <cp:revision>1</cp:revision>
  <dcterms:created xsi:type="dcterms:W3CDTF">2013-06-07T02:54:48Z</dcterms:created>
  <dcterms:modified xsi:type="dcterms:W3CDTF">2013-06-07T02:55:46Z</dcterms:modified>
</cp:coreProperties>
</file>

<file path=docProps/thumbnail.jpeg>
</file>